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7" r:id="rId3"/>
  </p:sldMasterIdLst>
  <p:notesMasterIdLst>
    <p:notesMasterId r:id="rId5"/>
  </p:notesMasterIdLst>
  <p:sldIdLst>
    <p:sldId id="264" r:id="rId4"/>
    <p:sldId id="266" r:id="rId6"/>
    <p:sldId id="258" r:id="rId7"/>
    <p:sldId id="259" r:id="rId8"/>
    <p:sldId id="260" r:id="rId9"/>
    <p:sldId id="261" r:id="rId10"/>
    <p:sldId id="262" r:id="rId11"/>
  </p:sldIdLst>
  <p:sldSz cx="9144000" cy="5143500"/>
  <p:notesSz cx="6858000" cy="9144000"/>
  <p:embeddedFontLst>
    <p:embeddedFont>
      <p:font typeface="Public Sans"/>
      <p:regular r:id="rId15"/>
    </p:embeddedFont>
    <p:embeddedFont>
      <p:font typeface="Calibri" panose="020F0502020204030204"/>
      <p:regular r:id="rId16"/>
    </p:embeddedFont>
    <p:embeddedFont>
      <p:font typeface="EB Garamond"/>
      <p:regular r:id="rId17"/>
    </p:embeddedFont>
    <p:embeddedFont>
      <p:font typeface="EB Garamond Medium"/>
      <p:regular r:id="rId18"/>
      <p:bold r:id="rId19"/>
      <p:italic r:id="rId20"/>
      <p:boldItalic r:id="rId21"/>
    </p:embeddedFont>
    <p:embeddedFont>
      <p:font typeface="Montserrat ExtraBold"/>
      <p:bold r:id="rId22"/>
      <p:boldItalic r:id="rId23"/>
    </p:embeddedFont>
    <p:embeddedFont>
      <p:font typeface="EB Garamond ExtraBold"/>
      <p:bold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39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8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395"/>
        <p:guide pos="2880"/>
        <p:guide orient="horz" pos="1399"/>
        <p:guide pos="423"/>
        <p:guide orient="horz" pos="158"/>
        <p:guide orient="horz" pos="2787"/>
        <p:guide pos="2001"/>
        <p:guide pos="3388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font" Target="fonts/font11.fntdata"/><Relationship Id="rId24" Type="http://schemas.openxmlformats.org/officeDocument/2006/relationships/font" Target="fonts/font10.fntdata"/><Relationship Id="rId23" Type="http://schemas.openxmlformats.org/officeDocument/2006/relationships/font" Target="fonts/font9.fntdata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8366ab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8366ab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8366ab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8366ab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5" name="Google Shape;1845;g1f5dca458e3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55" name="Google Shape;1855;g2139e008f02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74" name="Google Shape;1874;p212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80" name="Google Shape;1880;p213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2.png"/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/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/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/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" name="Google Shape;73;p22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/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/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40" t="31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/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24" name="Google Shape;1724;p315"/>
          <p:cNvSpPr txBox="1"/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/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864" b="4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/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/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864" b="4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/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/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/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68" name="Google Shape;1768;p321"/>
          <p:cNvSpPr txBox="1"/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/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74" name="Google Shape;1774;p322"/>
          <p:cNvSpPr txBox="1"/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/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" name="Google Shape;81;p22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103" b="43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/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84" name="Google Shape;1784;p323"/>
          <p:cNvSpPr txBox="1"/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103" b="43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/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4" name="Google Shape;1794;p324"/>
          <p:cNvSpPr txBox="1"/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8" name="Google Shape;1798;p325"/>
          <p:cNvSpPr/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/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1" name="Google Shape;1801;p325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5" name="Google Shape;1805;p326"/>
          <p:cNvSpPr/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/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8" name="Google Shape;1808;p326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2" name="Google Shape;1812;p327"/>
          <p:cNvSpPr/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/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15" name="Google Shape;1815;p327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41" r="40" b="82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75" r="89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/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23" name="Google Shape;1823;p328"/>
          <p:cNvSpPr txBox="1"/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44850" y="1490700"/>
            <a:ext cx="37950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44850" y="1490700"/>
            <a:ext cx="37950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/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" name="Google Shape;89;p224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" name="Google Shape;90;p224"/>
          <p:cNvSpPr txBox="1"/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l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8" name="Google Shape;18;p3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9;p3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" name="Google Shape;22;p3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123613" y="2425500"/>
            <a:ext cx="2771700" cy="14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123613" y="1196450"/>
            <a:ext cx="2771700" cy="10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bg>
      <p:bgPr>
        <a:solidFill>
          <a:schemeClr val="l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5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36" name="Google Shape;36;p5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0" name="Google Shape;40;p5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7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58" name="Google Shape;58;p7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2" name="Google Shape;62;p7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9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75" name="Google Shape;75;p9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9" name="Google Shape;79;p9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0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84" name="Google Shape;84;p10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8" name="Google Shape;88;p10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" name="Google Shape;89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1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92" name="Google Shape;92;p11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6" name="Google Shape;96;p1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8" name="Google Shape;98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chemeClr val="accent6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3"/>
          <p:cNvGrpSpPr/>
          <p:nvPr/>
        </p:nvGrpSpPr>
        <p:grpSpPr>
          <a:xfrm flipH="1">
            <a:off x="-22" y="0"/>
            <a:ext cx="9144044" cy="5143500"/>
            <a:chOff x="0" y="0"/>
            <a:chExt cx="9144044" cy="5143500"/>
          </a:xfrm>
        </p:grpSpPr>
        <p:sp>
          <p:nvSpPr>
            <p:cNvPr id="102" name="Google Shape;102;p13"/>
            <p:cNvSpPr/>
            <p:nvPr/>
          </p:nvSpPr>
          <p:spPr>
            <a:xfrm>
              <a:off x="46" y="0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13"/>
            <p:cNvSpPr/>
            <p:nvPr/>
          </p:nvSpPr>
          <p:spPr>
            <a:xfrm rot="10800000">
              <a:off x="5864993" y="5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13"/>
            <p:cNvSpPr/>
            <p:nvPr/>
          </p:nvSpPr>
          <p:spPr>
            <a:xfrm rot="10800000">
              <a:off x="0" y="291048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13"/>
            <p:cNvSpPr/>
            <p:nvPr/>
          </p:nvSpPr>
          <p:spPr>
            <a:xfrm rot="10800000">
              <a:off x="8341755" y="3972706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6" name="Google Shape;106;p13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hasCustomPrompt="1"/>
          </p:nvPr>
        </p:nvSpPr>
        <p:spPr>
          <a:xfrm>
            <a:off x="1132738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1132750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09" name="Google Shape;109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9pPr>
          </a:lstStyle>
          <a:p/>
        </p:txBody>
      </p:sp>
      <p:sp>
        <p:nvSpPr>
          <p:cNvPr id="110" name="Google Shape;110;p13"/>
          <p:cNvSpPr txBox="1">
            <a:spLocks noGrp="1"/>
          </p:cNvSpPr>
          <p:nvPr>
            <p:ph type="title" idx="3" hasCustomPrompt="1"/>
          </p:nvPr>
        </p:nvSpPr>
        <p:spPr>
          <a:xfrm>
            <a:off x="3425638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3425563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12" name="Google Shape;112;p13"/>
          <p:cNvSpPr txBox="1">
            <a:spLocks noGrp="1"/>
          </p:cNvSpPr>
          <p:nvPr>
            <p:ph type="title" idx="5" hasCustomPrompt="1"/>
          </p:nvPr>
        </p:nvSpPr>
        <p:spPr>
          <a:xfrm>
            <a:off x="5718363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6"/>
          </p:nvPr>
        </p:nvSpPr>
        <p:spPr>
          <a:xfrm>
            <a:off x="5718375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/>
        </p:nvSpPr>
        <p:spPr>
          <a:xfrm>
            <a:off x="0" y="2656374"/>
            <a:ext cx="3929963" cy="2487152"/>
          </a:xfrm>
          <a:custGeom>
            <a:avLst/>
            <a:gdLst/>
            <a:ahLst/>
            <a:cxnLst/>
            <a:rect l="l" t="t" r="r" b="b"/>
            <a:pathLst>
              <a:path w="65606" h="41520" extrusionOk="0">
                <a:moveTo>
                  <a:pt x="3403" y="1"/>
                </a:moveTo>
                <a:cubicBezTo>
                  <a:pt x="1302" y="1"/>
                  <a:pt x="0" y="501"/>
                  <a:pt x="0" y="501"/>
                </a:cubicBezTo>
                <a:lnTo>
                  <a:pt x="0" y="41519"/>
                </a:lnTo>
                <a:lnTo>
                  <a:pt x="65606" y="41519"/>
                </a:lnTo>
                <a:cubicBezTo>
                  <a:pt x="65606" y="41519"/>
                  <a:pt x="61764" y="36094"/>
                  <a:pt x="53544" y="36094"/>
                </a:cubicBezTo>
                <a:cubicBezTo>
                  <a:pt x="52716" y="36094"/>
                  <a:pt x="51844" y="36149"/>
                  <a:pt x="50928" y="36270"/>
                </a:cubicBezTo>
                <a:cubicBezTo>
                  <a:pt x="49598" y="36445"/>
                  <a:pt x="48291" y="36548"/>
                  <a:pt x="47001" y="36548"/>
                </a:cubicBezTo>
                <a:cubicBezTo>
                  <a:pt x="38572" y="36548"/>
                  <a:pt x="30879" y="32171"/>
                  <a:pt x="22233" y="15274"/>
                </a:cubicBezTo>
                <a:cubicBezTo>
                  <a:pt x="15513" y="2141"/>
                  <a:pt x="7749" y="1"/>
                  <a:pt x="34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" name="Google Shape;181;p21"/>
          <p:cNvSpPr/>
          <p:nvPr/>
        </p:nvSpPr>
        <p:spPr>
          <a:xfrm>
            <a:off x="6184635" y="0"/>
            <a:ext cx="2959360" cy="1238782"/>
          </a:xfrm>
          <a:custGeom>
            <a:avLst/>
            <a:gdLst/>
            <a:ahLst/>
            <a:cxnLst/>
            <a:rect l="l" t="t" r="r" b="b"/>
            <a:pathLst>
              <a:path w="54415" h="22778" extrusionOk="0">
                <a:moveTo>
                  <a:pt x="1" y="1"/>
                </a:moveTo>
                <a:cubicBezTo>
                  <a:pt x="8129" y="521"/>
                  <a:pt x="14031" y="3075"/>
                  <a:pt x="17554" y="8487"/>
                </a:cubicBezTo>
                <a:cubicBezTo>
                  <a:pt x="24665" y="19420"/>
                  <a:pt x="34653" y="22777"/>
                  <a:pt x="42844" y="22777"/>
                </a:cubicBezTo>
                <a:cubicBezTo>
                  <a:pt x="47620" y="22777"/>
                  <a:pt x="51785" y="21636"/>
                  <a:pt x="54415" y="20190"/>
                </a:cubicBezTo>
                <a:lnTo>
                  <a:pt x="544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" name="Google Shape;182;p21"/>
          <p:cNvSpPr/>
          <p:nvPr/>
        </p:nvSpPr>
        <p:spPr>
          <a:xfrm>
            <a:off x="0" y="0"/>
            <a:ext cx="715089" cy="1043699"/>
          </a:xfrm>
          <a:custGeom>
            <a:avLst/>
            <a:gdLst/>
            <a:ahLst/>
            <a:cxnLst/>
            <a:rect l="l" t="t" r="r" b="b"/>
            <a:pathLst>
              <a:path w="9750" h="14230" extrusionOk="0">
                <a:moveTo>
                  <a:pt x="9514" y="1"/>
                </a:moveTo>
                <a:cubicBezTo>
                  <a:pt x="9495" y="2976"/>
                  <a:pt x="8470" y="5968"/>
                  <a:pt x="6716" y="8381"/>
                </a:cubicBezTo>
                <a:cubicBezTo>
                  <a:pt x="4969" y="10784"/>
                  <a:pt x="2623" y="12629"/>
                  <a:pt x="0" y="13955"/>
                </a:cubicBezTo>
                <a:lnTo>
                  <a:pt x="0" y="14230"/>
                </a:lnTo>
                <a:cubicBezTo>
                  <a:pt x="291" y="14084"/>
                  <a:pt x="580" y="13931"/>
                  <a:pt x="864" y="13771"/>
                </a:cubicBezTo>
                <a:cubicBezTo>
                  <a:pt x="3014" y="12568"/>
                  <a:pt x="4972" y="10986"/>
                  <a:pt x="6505" y="9048"/>
                </a:cubicBezTo>
                <a:cubicBezTo>
                  <a:pt x="8073" y="7064"/>
                  <a:pt x="9154" y="4732"/>
                  <a:pt x="9564" y="2231"/>
                </a:cubicBezTo>
                <a:cubicBezTo>
                  <a:pt x="9684" y="1495"/>
                  <a:pt x="9748" y="749"/>
                  <a:pt x="97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" name="Google Shape;183;p21"/>
          <p:cNvSpPr/>
          <p:nvPr/>
        </p:nvSpPr>
        <p:spPr>
          <a:xfrm>
            <a:off x="8131929" y="4452349"/>
            <a:ext cx="1008658" cy="691151"/>
          </a:xfrm>
          <a:custGeom>
            <a:avLst/>
            <a:gdLst/>
            <a:ahLst/>
            <a:cxnLst/>
            <a:rect l="l" t="t" r="r" b="b"/>
            <a:pathLst>
              <a:path w="14230" h="9751" extrusionOk="0">
                <a:moveTo>
                  <a:pt x="14230" y="0"/>
                </a:moveTo>
                <a:cubicBezTo>
                  <a:pt x="13482" y="2"/>
                  <a:pt x="12735" y="67"/>
                  <a:pt x="11999" y="186"/>
                </a:cubicBezTo>
                <a:cubicBezTo>
                  <a:pt x="9498" y="596"/>
                  <a:pt x="7166" y="1677"/>
                  <a:pt x="5182" y="3246"/>
                </a:cubicBezTo>
                <a:cubicBezTo>
                  <a:pt x="3244" y="4777"/>
                  <a:pt x="1663" y="6735"/>
                  <a:pt x="458" y="8884"/>
                </a:cubicBezTo>
                <a:cubicBezTo>
                  <a:pt x="299" y="9170"/>
                  <a:pt x="146" y="9458"/>
                  <a:pt x="1" y="9750"/>
                </a:cubicBezTo>
                <a:lnTo>
                  <a:pt x="274" y="9750"/>
                </a:lnTo>
                <a:cubicBezTo>
                  <a:pt x="1601" y="7125"/>
                  <a:pt x="3446" y="4780"/>
                  <a:pt x="5850" y="3034"/>
                </a:cubicBezTo>
                <a:cubicBezTo>
                  <a:pt x="8263" y="1280"/>
                  <a:pt x="11254" y="256"/>
                  <a:pt x="14230" y="236"/>
                </a:cubicBezTo>
                <a:lnTo>
                  <a:pt x="1423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" name="Google Shape;184;p2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2"/>
          <p:cNvGrpSpPr/>
          <p:nvPr/>
        </p:nvGrpSpPr>
        <p:grpSpPr>
          <a:xfrm flipH="1">
            <a:off x="-2" y="-25"/>
            <a:ext cx="9144005" cy="5143549"/>
            <a:chOff x="0" y="25"/>
            <a:chExt cx="9144005" cy="5143549"/>
          </a:xfrm>
        </p:grpSpPr>
        <p:sp>
          <p:nvSpPr>
            <p:cNvPr id="187" name="Google Shape;187;p22"/>
            <p:cNvSpPr/>
            <p:nvPr/>
          </p:nvSpPr>
          <p:spPr>
            <a:xfrm>
              <a:off x="0" y="2426243"/>
              <a:ext cx="3712582" cy="2717331"/>
            </a:xfrm>
            <a:custGeom>
              <a:avLst/>
              <a:gdLst/>
              <a:ahLst/>
              <a:cxnLst/>
              <a:rect l="l" t="t" r="r" b="b"/>
              <a:pathLst>
                <a:path w="67108" h="49118" extrusionOk="0">
                  <a:moveTo>
                    <a:pt x="8389" y="1"/>
                  </a:moveTo>
                  <a:cubicBezTo>
                    <a:pt x="4054" y="1"/>
                    <a:pt x="0" y="2152"/>
                    <a:pt x="0" y="2152"/>
                  </a:cubicBezTo>
                  <a:lnTo>
                    <a:pt x="0" y="49117"/>
                  </a:lnTo>
                  <a:lnTo>
                    <a:pt x="67108" y="49117"/>
                  </a:lnTo>
                  <a:cubicBezTo>
                    <a:pt x="58580" y="32150"/>
                    <a:pt x="31936" y="35403"/>
                    <a:pt x="20920" y="32057"/>
                  </a:cubicBezTo>
                  <a:cubicBezTo>
                    <a:pt x="9902" y="28710"/>
                    <a:pt x="22099" y="12463"/>
                    <a:pt x="16084" y="3793"/>
                  </a:cubicBezTo>
                  <a:cubicBezTo>
                    <a:pt x="14068" y="886"/>
                    <a:pt x="11170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4490166" y="25"/>
              <a:ext cx="4653839" cy="2546605"/>
            </a:xfrm>
            <a:custGeom>
              <a:avLst/>
              <a:gdLst/>
              <a:ahLst/>
              <a:cxnLst/>
              <a:rect l="l" t="t" r="r" b="b"/>
              <a:pathLst>
                <a:path w="84122" h="46032" extrusionOk="0">
                  <a:moveTo>
                    <a:pt x="0" y="0"/>
                  </a:moveTo>
                  <a:cubicBezTo>
                    <a:pt x="3140" y="4954"/>
                    <a:pt x="13237" y="8242"/>
                    <a:pt x="29765" y="8242"/>
                  </a:cubicBezTo>
                  <a:cubicBezTo>
                    <a:pt x="30380" y="8242"/>
                    <a:pt x="31004" y="8237"/>
                    <a:pt x="31637" y="8228"/>
                  </a:cubicBezTo>
                  <a:cubicBezTo>
                    <a:pt x="31851" y="8225"/>
                    <a:pt x="32062" y="8224"/>
                    <a:pt x="32270" y="8224"/>
                  </a:cubicBezTo>
                  <a:cubicBezTo>
                    <a:pt x="57121" y="8224"/>
                    <a:pt x="46695" y="30052"/>
                    <a:pt x="65108" y="41560"/>
                  </a:cubicBezTo>
                  <a:cubicBezTo>
                    <a:pt x="70037" y="44641"/>
                    <a:pt x="76496" y="46031"/>
                    <a:pt x="81343" y="46031"/>
                  </a:cubicBezTo>
                  <a:cubicBezTo>
                    <a:pt x="82348" y="46031"/>
                    <a:pt x="83283" y="45971"/>
                    <a:pt x="84121" y="45855"/>
                  </a:cubicBezTo>
                  <a:lnTo>
                    <a:pt x="84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9" name="Google Shape;189;p2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/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" name="Google Shape;97;p22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" name="Google Shape;98;p225"/>
          <p:cNvSpPr txBox="1"/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>
          <a:xfrm>
            <a:off x="377666" y="9944862"/>
            <a:ext cx="1737264" cy="534670"/>
          </a:xfrm>
        </p:spPr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>
          <a:xfrm>
            <a:off x="2568130" y="9944862"/>
            <a:ext cx="2417063" cy="53467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>
          <a:xfrm>
            <a:off x="5438394" y="9944862"/>
            <a:ext cx="1737264" cy="534670"/>
          </a:xfrm>
        </p:spPr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/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6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" name="Google Shape;106;p226"/>
          <p:cNvSpPr txBox="1"/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1" name="Google Shape;111;p227"/>
          <p:cNvSpPr txBox="1"/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6" name="Google Shape;116;p228"/>
          <p:cNvSpPr txBox="1"/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/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4" name="Google Shape;124;p229"/>
          <p:cNvSpPr txBox="1"/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/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30"/>
          <p:cNvSpPr txBox="1"/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/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31"/>
          <p:cNvSpPr txBox="1"/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/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49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" name="Google Shape;16;p215"/>
          <p:cNvSpPr txBox="1"/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" name="Google Shape;147;p232"/>
          <p:cNvSpPr/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2"/>
          <p:cNvSpPr txBox="1"/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0" name="Google Shape;150;p232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3"/>
          <p:cNvSpPr/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233"/>
          <p:cNvSpPr txBox="1"/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7" name="Google Shape;157;p233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234"/>
          <p:cNvSpPr/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4"/>
          <p:cNvSpPr/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/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8" name="Google Shape;168;p234"/>
          <p:cNvSpPr/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/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3" name="Google Shape;173;p235"/>
          <p:cNvSpPr/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" name="Google Shape;177;p235"/>
          <p:cNvSpPr/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/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" name="Google Shape;180;p235"/>
          <p:cNvSpPr/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/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88" name="Google Shape;188;p236"/>
          <p:cNvSpPr/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/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0" name="Google Shape;190;p23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/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7"/>
          <p:cNvSpPr txBox="1"/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7" name="Google Shape;197;p23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2" name="Google Shape;202;p238"/>
          <p:cNvSpPr/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/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4" name="Google Shape;204;p23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9" name="Google Shape;209;p239"/>
          <p:cNvSpPr/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/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1" name="Google Shape;211;p239"/>
          <p:cNvSpPr txBox="1"/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6" name="Google Shape;216;p240"/>
          <p:cNvSpPr/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/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8" name="Google Shape;218;p240"/>
          <p:cNvSpPr txBox="1"/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/>
          <a:srcRect l="71" r="59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4" name="Google Shape;224;p241"/>
          <p:cNvSpPr txBox="1"/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5" name="Google Shape;225;p241"/>
          <p:cNvSpPr txBox="1"/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6" name="Google Shape;226;p241"/>
          <p:cNvSpPr txBox="1"/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38" name="Google Shape;238;p242"/>
          <p:cNvSpPr txBox="1"/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/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/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/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/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0" name="Google Shape;260;p246"/>
          <p:cNvSpPr txBox="1"/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/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0" name="Google Shape;270;p247"/>
          <p:cNvSpPr txBox="1"/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1" name="Google Shape;271;p24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/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2" name="Google Shape;282;p248"/>
          <p:cNvSpPr txBox="1"/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3" name="Google Shape;283;p24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/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9" name="Google Shape;299;p249"/>
          <p:cNvSpPr txBox="1"/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0" name="Google Shape;300;p249"/>
          <p:cNvSpPr txBox="1"/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1" name="Google Shape;301;p249"/>
          <p:cNvSpPr txBox="1"/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2" name="Google Shape;302;p24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/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/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/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8" name="Google Shape;318;p25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28" name="Google Shape;328;p251"/>
          <p:cNvSpPr txBox="1"/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9" name="Google Shape;329;p251"/>
          <p:cNvSpPr txBox="1"/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0" name="Google Shape;330;p251"/>
          <p:cNvSpPr txBox="1"/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1" name="Google Shape;331;p251"/>
          <p:cNvSpPr txBox="1"/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2" name="Google Shape;332;p251"/>
          <p:cNvSpPr/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/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/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/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/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5" name="Google Shape;345;p252"/>
          <p:cNvSpPr txBox="1"/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6" name="Google Shape;346;p252"/>
          <p:cNvSpPr txBox="1"/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7" name="Google Shape;347;p252"/>
          <p:cNvSpPr txBox="1"/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8" name="Google Shape;348;p252"/>
          <p:cNvSpPr txBox="1"/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9" name="Google Shape;349;p252"/>
          <p:cNvSpPr/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/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/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2" name="Google Shape;362;p253"/>
          <p:cNvSpPr txBox="1"/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3" name="Google Shape;363;p253"/>
          <p:cNvSpPr txBox="1"/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4" name="Google Shape;364;p253"/>
          <p:cNvSpPr txBox="1"/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5" name="Google Shape;365;p253"/>
          <p:cNvSpPr txBox="1"/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6" name="Google Shape;366;p253"/>
          <p:cNvSpPr/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/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/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9" name="Google Shape;379;p254"/>
          <p:cNvSpPr txBox="1"/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0" name="Google Shape;380;p254"/>
          <p:cNvSpPr txBox="1"/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1" name="Google Shape;381;p254"/>
          <p:cNvSpPr txBox="1"/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2" name="Google Shape;382;p254"/>
          <p:cNvSpPr txBox="1"/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3" name="Google Shape;383;p254"/>
          <p:cNvSpPr/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/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/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3" name="Google Shape;393;p255"/>
          <p:cNvSpPr txBox="1"/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5" name="Google Shape;395;p255"/>
          <p:cNvSpPr txBox="1"/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7" name="Google Shape;397;p255"/>
          <p:cNvSpPr txBox="1"/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8" name="Google Shape;398;p255"/>
          <p:cNvSpPr/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/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/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/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2" name="Google Shape;402;p255"/>
          <p:cNvSpPr txBox="1"/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3" name="Google Shape;403;p255"/>
          <p:cNvSpPr txBox="1"/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4" name="Google Shape;404;p25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6"/>
          <p:cNvSpPr txBox="1"/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6"/>
          <p:cNvSpPr txBox="1"/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5" name="Google Shape;415;p256"/>
          <p:cNvSpPr txBox="1"/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6" name="Google Shape;416;p256"/>
          <p:cNvSpPr/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/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/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/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0" name="Google Shape;420;p256"/>
          <p:cNvSpPr txBox="1"/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1" name="Google Shape;421;p256"/>
          <p:cNvSpPr txBox="1"/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2" name="Google Shape;422;p25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44" name="Google Shape;444;p257"/>
          <p:cNvSpPr txBox="1"/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5" name="Google Shape;445;p257"/>
          <p:cNvSpPr txBox="1"/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6" name="Google Shape;446;p257"/>
          <p:cNvSpPr txBox="1"/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7" name="Google Shape;447;p257"/>
          <p:cNvSpPr txBox="1"/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8" name="Google Shape;448;p257"/>
          <p:cNvSpPr txBox="1"/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9" name="Google Shape;449;p257"/>
          <p:cNvSpPr txBox="1"/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0" name="Google Shape;450;p257"/>
          <p:cNvSpPr txBox="1"/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1" name="Google Shape;451;p257"/>
          <p:cNvSpPr txBox="1"/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2" name="Google Shape;452;p25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68" name="Google Shape;468;p258"/>
          <p:cNvSpPr txBox="1"/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9" name="Google Shape;469;p258"/>
          <p:cNvSpPr txBox="1"/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0" name="Google Shape;470;p258"/>
          <p:cNvSpPr txBox="1"/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1" name="Google Shape;471;p258"/>
          <p:cNvSpPr txBox="1"/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2" name="Google Shape;472;p258"/>
          <p:cNvSpPr txBox="1"/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3" name="Google Shape;473;p258"/>
          <p:cNvSpPr txBox="1"/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4" name="Google Shape;474;p258"/>
          <p:cNvSpPr txBox="1"/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5" name="Google Shape;475;p258"/>
          <p:cNvSpPr txBox="1"/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6" name="Google Shape;476;p25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0" name="Google Shape;500;p260"/>
          <p:cNvSpPr txBox="1"/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1" name="Google Shape;501;p260"/>
          <p:cNvSpPr txBox="1"/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2" name="Google Shape;502;p260"/>
          <p:cNvSpPr txBox="1"/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3" name="Google Shape;503;p260"/>
          <p:cNvSpPr txBox="1"/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2" name="Google Shape;512;p261"/>
          <p:cNvSpPr txBox="1"/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3" name="Google Shape;513;p261"/>
          <p:cNvSpPr txBox="1"/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4" name="Google Shape;514;p261"/>
          <p:cNvSpPr txBox="1"/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5" name="Google Shape;515;p261"/>
          <p:cNvSpPr txBox="1"/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6" name="Google Shape;516;p26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41" r="30" b="41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" name="Google Shape;43;p217"/>
          <p:cNvSpPr txBox="1"/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" name="Google Shape;44;p217"/>
          <p:cNvSpPr txBox="1"/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4" name="Google Shape;524;p262"/>
          <p:cNvSpPr txBox="1"/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5" name="Google Shape;525;p262"/>
          <p:cNvSpPr txBox="1"/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6" name="Google Shape;526;p262"/>
          <p:cNvSpPr txBox="1"/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7" name="Google Shape;527;p262"/>
          <p:cNvSpPr txBox="1"/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8" name="Google Shape;528;p262"/>
          <p:cNvSpPr/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/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/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/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42" name="Google Shape;542;p263"/>
          <p:cNvSpPr txBox="1"/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3" name="Google Shape;543;p263"/>
          <p:cNvSpPr txBox="1"/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4" name="Google Shape;544;p263"/>
          <p:cNvSpPr txBox="1"/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5" name="Google Shape;545;p263"/>
          <p:cNvSpPr txBox="1"/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6" name="Google Shape;546;p263"/>
          <p:cNvSpPr/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/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/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/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9" name="Google Shape;559;p264"/>
          <p:cNvSpPr txBox="1"/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0" name="Google Shape;560;p264"/>
          <p:cNvSpPr txBox="1"/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1" name="Google Shape;561;p264"/>
          <p:cNvSpPr txBox="1"/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2" name="Google Shape;562;p264"/>
          <p:cNvSpPr txBox="1"/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3" name="Google Shape;563;p264"/>
          <p:cNvSpPr txBox="1"/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4" name="Google Shape;564;p264"/>
          <p:cNvSpPr txBox="1"/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5" name="Google Shape;565;p264"/>
          <p:cNvSpPr txBox="1"/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6" name="Google Shape;566;p264"/>
          <p:cNvSpPr txBox="1"/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7" name="Google Shape;567;p264"/>
          <p:cNvSpPr txBox="1"/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8" name="Google Shape;568;p264"/>
          <p:cNvSpPr txBox="1"/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9" name="Google Shape;569;p264"/>
          <p:cNvSpPr txBox="1"/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0" name="Google Shape;570;p264"/>
          <p:cNvSpPr txBox="1"/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/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9" name="Google Shape;579;p265"/>
          <p:cNvSpPr txBox="1"/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0" name="Google Shape;580;p265"/>
          <p:cNvSpPr txBox="1"/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1" name="Google Shape;581;p265"/>
          <p:cNvSpPr txBox="1"/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2" name="Google Shape;582;p265"/>
          <p:cNvSpPr txBox="1"/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3" name="Google Shape;583;p265"/>
          <p:cNvSpPr txBox="1"/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4" name="Google Shape;584;p265"/>
          <p:cNvSpPr txBox="1"/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5" name="Google Shape;585;p265"/>
          <p:cNvSpPr txBox="1"/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6" name="Google Shape;586;p265"/>
          <p:cNvSpPr txBox="1"/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7" name="Google Shape;587;p265"/>
          <p:cNvSpPr txBox="1"/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8" name="Google Shape;588;p265"/>
          <p:cNvSpPr txBox="1"/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9" name="Google Shape;589;p265"/>
          <p:cNvSpPr txBox="1"/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0" name="Google Shape;590;p265"/>
          <p:cNvSpPr txBox="1"/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/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1" name="Google Shape;601;p266"/>
          <p:cNvSpPr txBox="1"/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2" name="Google Shape;602;p266"/>
          <p:cNvSpPr txBox="1"/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3" name="Google Shape;603;p266"/>
          <p:cNvSpPr txBox="1"/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4" name="Google Shape;604;p26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/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6" name="Google Shape;616;p267"/>
          <p:cNvSpPr txBox="1"/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7" name="Google Shape;617;p267"/>
          <p:cNvSpPr txBox="1"/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8" name="Google Shape;618;p267"/>
          <p:cNvSpPr txBox="1"/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9" name="Google Shape;619;p26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/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6" name="Google Shape;656;p268"/>
          <p:cNvSpPr txBox="1"/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7" name="Google Shape;657;p268"/>
          <p:cNvSpPr txBox="1"/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8" name="Google Shape;658;p268"/>
          <p:cNvSpPr txBox="1"/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9" name="Google Shape;659;p268"/>
          <p:cNvSpPr txBox="1"/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/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6" name="Google Shape;696;p269"/>
          <p:cNvSpPr txBox="1"/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7" name="Google Shape;697;p269"/>
          <p:cNvSpPr txBox="1"/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8" name="Google Shape;698;p269"/>
          <p:cNvSpPr txBox="1"/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9" name="Google Shape;699;p269"/>
          <p:cNvSpPr txBox="1"/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3" name="Google Shape;713;p270"/>
          <p:cNvSpPr txBox="1"/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4" name="Google Shape;714;p270"/>
          <p:cNvSpPr txBox="1"/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5" name="Google Shape;715;p270"/>
          <p:cNvSpPr txBox="1"/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6" name="Google Shape;716;p270"/>
          <p:cNvSpPr txBox="1"/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7" name="Google Shape;717;p270"/>
          <p:cNvSpPr txBox="1"/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8" name="Google Shape;718;p270"/>
          <p:cNvSpPr txBox="1"/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9" name="Google Shape;719;p270"/>
          <p:cNvSpPr txBox="1"/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0" name="Google Shape;720;p270"/>
          <p:cNvSpPr txBox="1"/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4" name="Google Shape;734;p271"/>
          <p:cNvSpPr txBox="1"/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5" name="Google Shape;735;p271"/>
          <p:cNvSpPr txBox="1"/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6" name="Google Shape;736;p271"/>
          <p:cNvSpPr txBox="1"/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7" name="Google Shape;737;p271"/>
          <p:cNvSpPr txBox="1"/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8" name="Google Shape;738;p271"/>
          <p:cNvSpPr txBox="1"/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9" name="Google Shape;739;p271"/>
          <p:cNvSpPr txBox="1"/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0" name="Google Shape;740;p271"/>
          <p:cNvSpPr txBox="1"/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1" name="Google Shape;741;p271"/>
          <p:cNvSpPr txBox="1"/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/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5" name="Google Shape;755;p272"/>
          <p:cNvSpPr txBox="1"/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6" name="Google Shape;756;p272"/>
          <p:cNvSpPr txBox="1"/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7" name="Google Shape;757;p272"/>
          <p:cNvSpPr txBox="1"/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8" name="Google Shape;758;p272"/>
          <p:cNvSpPr txBox="1"/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9" name="Google Shape;759;p272"/>
          <p:cNvSpPr txBox="1"/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0" name="Google Shape;760;p272"/>
          <p:cNvSpPr txBox="1"/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/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4" name="Google Shape;774;p273"/>
          <p:cNvSpPr txBox="1"/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5" name="Google Shape;775;p273"/>
          <p:cNvSpPr txBox="1"/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6" name="Google Shape;776;p273"/>
          <p:cNvSpPr txBox="1"/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7" name="Google Shape;777;p273"/>
          <p:cNvSpPr txBox="1"/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8" name="Google Shape;778;p273"/>
          <p:cNvSpPr txBox="1"/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9" name="Google Shape;779;p273"/>
          <p:cNvSpPr txBox="1"/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/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7" name="Google Shape;817;p274"/>
          <p:cNvSpPr txBox="1"/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8" name="Google Shape;818;p274"/>
          <p:cNvSpPr txBox="1"/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9" name="Google Shape;819;p274"/>
          <p:cNvSpPr txBox="1"/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0" name="Google Shape;820;p274"/>
          <p:cNvSpPr txBox="1"/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1" name="Google Shape;821;p274"/>
          <p:cNvSpPr txBox="1"/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2" name="Google Shape;822;p274"/>
          <p:cNvSpPr txBox="1"/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3" name="Google Shape;823;p274"/>
          <p:cNvSpPr txBox="1"/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/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1" name="Google Shape;861;p275"/>
          <p:cNvSpPr txBox="1"/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2" name="Google Shape;862;p275"/>
          <p:cNvSpPr txBox="1"/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3" name="Google Shape;863;p275"/>
          <p:cNvSpPr txBox="1"/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4" name="Google Shape;864;p275"/>
          <p:cNvSpPr txBox="1"/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5" name="Google Shape;865;p275"/>
          <p:cNvSpPr txBox="1"/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6" name="Google Shape;866;p275"/>
          <p:cNvSpPr txBox="1"/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7" name="Google Shape;867;p275"/>
          <p:cNvSpPr txBox="1"/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/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5" name="Google Shape;905;p276"/>
          <p:cNvSpPr txBox="1"/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6" name="Google Shape;906;p276"/>
          <p:cNvSpPr txBox="1"/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7" name="Google Shape;907;p276"/>
          <p:cNvSpPr txBox="1"/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8" name="Google Shape;908;p276"/>
          <p:cNvSpPr txBox="1"/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9" name="Google Shape;909;p276"/>
          <p:cNvSpPr txBox="1"/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10" name="Google Shape;910;p276"/>
          <p:cNvSpPr txBox="1"/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11" name="Google Shape;911;p276"/>
          <p:cNvSpPr txBox="1"/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/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9" name="Google Shape;949;p277"/>
          <p:cNvSpPr txBox="1"/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0" name="Google Shape;950;p277"/>
          <p:cNvSpPr txBox="1"/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1" name="Google Shape;951;p277"/>
          <p:cNvSpPr txBox="1"/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2" name="Google Shape;952;p277"/>
          <p:cNvSpPr txBox="1"/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3" name="Google Shape;953;p277"/>
          <p:cNvSpPr txBox="1"/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4" name="Google Shape;954;p277"/>
          <p:cNvSpPr txBox="1"/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5" name="Google Shape;955;p277"/>
          <p:cNvSpPr txBox="1"/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/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3" name="Google Shape;993;p278"/>
          <p:cNvSpPr txBox="1"/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4" name="Google Shape;994;p278"/>
          <p:cNvSpPr txBox="1"/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5" name="Google Shape;995;p278"/>
          <p:cNvSpPr txBox="1"/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6" name="Google Shape;996;p278"/>
          <p:cNvSpPr txBox="1"/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7" name="Google Shape;997;p278"/>
          <p:cNvSpPr txBox="1"/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8" name="Google Shape;998;p278"/>
          <p:cNvSpPr txBox="1"/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9" name="Google Shape;999;p278"/>
          <p:cNvSpPr txBox="1"/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/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1" name="Google Shape;1021;p279"/>
          <p:cNvSpPr txBox="1"/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2" name="Google Shape;1022;p279"/>
          <p:cNvSpPr txBox="1"/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3" name="Google Shape;1023;p279"/>
          <p:cNvSpPr txBox="1"/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4" name="Google Shape;1024;p279"/>
          <p:cNvSpPr txBox="1"/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5" name="Google Shape;1025;p279"/>
          <p:cNvSpPr txBox="1"/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6" name="Google Shape;1026;p279"/>
          <p:cNvSpPr txBox="1"/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7" name="Google Shape;1027;p279"/>
          <p:cNvSpPr txBox="1"/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/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" name="Google Shape;1049;p280"/>
          <p:cNvSpPr txBox="1"/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0" name="Google Shape;1050;p280"/>
          <p:cNvSpPr txBox="1"/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1" name="Google Shape;1051;p280"/>
          <p:cNvSpPr txBox="1"/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2" name="Google Shape;1052;p280"/>
          <p:cNvSpPr txBox="1"/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3" name="Google Shape;1053;p280"/>
          <p:cNvSpPr txBox="1"/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4" name="Google Shape;1054;p280"/>
          <p:cNvSpPr txBox="1"/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5" name="Google Shape;1055;p280"/>
          <p:cNvSpPr txBox="1"/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/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7" name="Google Shape;1077;p281"/>
          <p:cNvSpPr txBox="1"/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8" name="Google Shape;1078;p281"/>
          <p:cNvSpPr txBox="1"/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9" name="Google Shape;1079;p281"/>
          <p:cNvSpPr txBox="1"/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0" name="Google Shape;1080;p281"/>
          <p:cNvSpPr txBox="1"/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1" name="Google Shape;1081;p281"/>
          <p:cNvSpPr txBox="1"/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2" name="Google Shape;1082;p281"/>
          <p:cNvSpPr txBox="1"/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3" name="Google Shape;1083;p281"/>
          <p:cNvSpPr txBox="1"/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/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" name="Google Shape;52;p219"/>
          <p:cNvSpPr txBox="1"/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" name="Google Shape;53;p21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/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3" name="Google Shape;1103;p282"/>
          <p:cNvSpPr txBox="1"/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4" name="Google Shape;1104;p282"/>
          <p:cNvSpPr txBox="1"/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5" name="Google Shape;1105;p282"/>
          <p:cNvSpPr txBox="1"/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6" name="Google Shape;1106;p282"/>
          <p:cNvSpPr txBox="1"/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7" name="Google Shape;1107;p282"/>
          <p:cNvSpPr txBox="1"/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8" name="Google Shape;1108;p282"/>
          <p:cNvSpPr txBox="1"/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9" name="Google Shape;1109;p282"/>
          <p:cNvSpPr txBox="1"/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0" name="Google Shape;1110;p282"/>
          <p:cNvSpPr txBox="1"/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25" name="Google Shape;1125;p283"/>
          <p:cNvSpPr txBox="1"/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6" name="Google Shape;1126;p283"/>
          <p:cNvSpPr txBox="1"/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7" name="Google Shape;1127;p283"/>
          <p:cNvSpPr txBox="1"/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8" name="Google Shape;1128;p283"/>
          <p:cNvSpPr txBox="1"/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9" name="Google Shape;1129;p283"/>
          <p:cNvSpPr txBox="1"/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0" name="Google Shape;1130;p283"/>
          <p:cNvSpPr txBox="1"/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1" name="Google Shape;1131;p283"/>
          <p:cNvSpPr txBox="1"/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2" name="Google Shape;1132;p283"/>
          <p:cNvSpPr txBox="1"/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3" name="Google Shape;1133;p283"/>
          <p:cNvSpPr txBox="1"/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/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64" name="Google Shape;1164;p284"/>
          <p:cNvSpPr txBox="1"/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65" name="Google Shape;1165;p284"/>
          <p:cNvSpPr txBox="1"/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66" name="Google Shape;1166;p284"/>
          <p:cNvSpPr txBox="1"/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/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9" name="Google Shape;1199;p284"/>
          <p:cNvSpPr txBox="1"/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0" name="Google Shape;1200;p284"/>
          <p:cNvSpPr txBox="1"/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1" name="Google Shape;1201;p284"/>
          <p:cNvSpPr txBox="1"/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2" name="Google Shape;1202;p284"/>
          <p:cNvSpPr txBox="1"/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/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3" name="Google Shape;1233;p285"/>
          <p:cNvSpPr txBox="1"/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4" name="Google Shape;1234;p285"/>
          <p:cNvSpPr txBox="1"/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5" name="Google Shape;1235;p285"/>
          <p:cNvSpPr txBox="1"/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/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8" name="Google Shape;1268;p285"/>
          <p:cNvSpPr txBox="1"/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9" name="Google Shape;1269;p285"/>
          <p:cNvSpPr txBox="1"/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70" name="Google Shape;1270;p285"/>
          <p:cNvSpPr txBox="1"/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71" name="Google Shape;1271;p285"/>
          <p:cNvSpPr txBox="1"/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/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02" name="Google Shape;1302;p286"/>
          <p:cNvSpPr txBox="1"/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03" name="Google Shape;1303;p286"/>
          <p:cNvSpPr txBox="1"/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04" name="Google Shape;1304;p286"/>
          <p:cNvSpPr txBox="1"/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/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7" name="Google Shape;1337;p286"/>
          <p:cNvSpPr txBox="1"/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8" name="Google Shape;1338;p286"/>
          <p:cNvSpPr txBox="1"/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9" name="Google Shape;1339;p286"/>
          <p:cNvSpPr txBox="1"/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40" name="Google Shape;1340;p286"/>
          <p:cNvSpPr txBox="1"/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/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77" name="Google Shape;1377;p287"/>
          <p:cNvSpPr txBox="1"/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78" name="Google Shape;1378;p287"/>
          <p:cNvSpPr txBox="1"/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79" name="Google Shape;1379;p287"/>
          <p:cNvSpPr txBox="1"/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80" name="Google Shape;1380;p287"/>
          <p:cNvSpPr txBox="1"/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/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3" name="Google Shape;1413;p287"/>
          <p:cNvSpPr txBox="1"/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4" name="Google Shape;1414;p287"/>
          <p:cNvSpPr txBox="1"/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5" name="Google Shape;1415;p287"/>
          <p:cNvSpPr txBox="1"/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6" name="Google Shape;1416;p287"/>
          <p:cNvSpPr txBox="1"/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/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9" name="Google Shape;1469;p288"/>
          <p:cNvSpPr txBox="1"/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0" name="Google Shape;1470;p288"/>
          <p:cNvSpPr txBox="1"/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1" name="Google Shape;1471;p288"/>
          <p:cNvSpPr txBox="1"/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2" name="Google Shape;1472;p288"/>
          <p:cNvSpPr txBox="1"/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3" name="Google Shape;1473;p288"/>
          <p:cNvSpPr txBox="1"/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4" name="Google Shape;1474;p288"/>
          <p:cNvSpPr txBox="1"/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5" name="Google Shape;1475;p288"/>
          <p:cNvSpPr txBox="1"/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6" name="Google Shape;1476;p288"/>
          <p:cNvSpPr txBox="1"/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7" name="Google Shape;1477;p288"/>
          <p:cNvSpPr txBox="1"/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/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/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/>
          <a:srcRect l="51" t="46" r="26" b="10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/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" name="Google Shape;59;p220"/>
          <p:cNvSpPr txBox="1"/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" name="Google Shape;60;p22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/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/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/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/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/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/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/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/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7" name="Google Shape;1607;p300"/>
          <p:cNvSpPr txBox="1"/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08" name="Google Shape;1608;p300"/>
          <p:cNvSpPr txBox="1"/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/>
          <a:srcRect r="4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/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/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/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7" name="Google Shape;67;p22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/>
          <a:srcRect r="4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/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/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4" name="Google Shape;1634;p303"/>
          <p:cNvSpPr/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/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1" name="Google Shape;1641;p304"/>
          <p:cNvSpPr txBox="1"/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2" name="Google Shape;1642;p304"/>
          <p:cNvSpPr/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/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8" name="Google Shape;1648;p305"/>
          <p:cNvSpPr txBox="1"/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9" name="Google Shape;1649;p305"/>
          <p:cNvSpPr/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/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5" name="Google Shape;1655;p306"/>
          <p:cNvSpPr txBox="1"/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56" name="Google Shape;1656;p306"/>
          <p:cNvSpPr/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/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/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3" name="Google Shape;1663;p307"/>
          <p:cNvSpPr txBox="1"/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/>
          <a:srcRect t="44" r="7" b="13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/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9" name="Google Shape;1669;p308"/>
          <p:cNvSpPr txBox="1"/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/>
          <a:srcRect t="44" r="7" b="13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6" name="Google Shape;1676;p309"/>
          <p:cNvSpPr txBox="1"/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77" name="Google Shape;1677;p309"/>
          <p:cNvSpPr/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/>
          <a:srcRect l="55" r="46" b="126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/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/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9" Type="http://schemas.openxmlformats.org/officeDocument/2006/relationships/theme" Target="../theme/theme1.xml"/><Relationship Id="rId118" Type="http://schemas.openxmlformats.org/officeDocument/2006/relationships/slideLayout" Target="../slideLayouts/slideLayout118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14" Type="http://schemas.openxmlformats.org/officeDocument/2006/relationships/slideLayout" Target="../slideLayouts/slideLayout114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050" y="1245700"/>
            <a:ext cx="7713900" cy="3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lvl="1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lvl="2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lvl="3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lvl="4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lvl="5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3200400" lvl="6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3657600" lvl="7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4114800" lvl="8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9.xml"/><Relationship Id="rId1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9.xml"/><Relationship Id="rId1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6"/>
          <p:cNvGrpSpPr/>
          <p:nvPr/>
        </p:nvGrpSpPr>
        <p:grpSpPr>
          <a:xfrm>
            <a:off x="4716039" y="1424420"/>
            <a:ext cx="3715854" cy="2286606"/>
            <a:chOff x="5467825" y="2094550"/>
            <a:chExt cx="2061500" cy="1268575"/>
          </a:xfrm>
        </p:grpSpPr>
        <p:sp>
          <p:nvSpPr>
            <p:cNvPr id="201" name="Google Shape;201;p26"/>
            <p:cNvSpPr/>
            <p:nvPr/>
          </p:nvSpPr>
          <p:spPr>
            <a:xfrm>
              <a:off x="5467825" y="2094550"/>
              <a:ext cx="2061500" cy="1268575"/>
            </a:xfrm>
            <a:custGeom>
              <a:avLst/>
              <a:gdLst/>
              <a:ahLst/>
              <a:cxnLst/>
              <a:rect l="l" t="t" r="r" b="b"/>
              <a:pathLst>
                <a:path w="82460" h="50743" extrusionOk="0">
                  <a:moveTo>
                    <a:pt x="19385" y="1"/>
                  </a:moveTo>
                  <a:cubicBezTo>
                    <a:pt x="17341" y="1"/>
                    <a:pt x="15618" y="550"/>
                    <a:pt x="14182" y="2015"/>
                  </a:cubicBezTo>
                  <a:cubicBezTo>
                    <a:pt x="9797" y="6487"/>
                    <a:pt x="18316" y="15851"/>
                    <a:pt x="8645" y="24788"/>
                  </a:cubicBezTo>
                  <a:cubicBezTo>
                    <a:pt x="1" y="32773"/>
                    <a:pt x="7034" y="48410"/>
                    <a:pt x="14340" y="50742"/>
                  </a:cubicBezTo>
                  <a:lnTo>
                    <a:pt x="55177" y="50742"/>
                  </a:lnTo>
                  <a:lnTo>
                    <a:pt x="66004" y="50665"/>
                  </a:lnTo>
                  <a:cubicBezTo>
                    <a:pt x="82460" y="34600"/>
                    <a:pt x="79416" y="4079"/>
                    <a:pt x="58355" y="4079"/>
                  </a:cubicBezTo>
                  <a:cubicBezTo>
                    <a:pt x="57195" y="4079"/>
                    <a:pt x="55980" y="4171"/>
                    <a:pt x="54710" y="4364"/>
                  </a:cubicBezTo>
                  <a:cubicBezTo>
                    <a:pt x="52095" y="4762"/>
                    <a:pt x="49614" y="4929"/>
                    <a:pt x="47261" y="4929"/>
                  </a:cubicBezTo>
                  <a:cubicBezTo>
                    <a:pt x="34504" y="4929"/>
                    <a:pt x="25507" y="1"/>
                    <a:pt x="19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7030925" y="2165350"/>
              <a:ext cx="315075" cy="259175"/>
            </a:xfrm>
            <a:custGeom>
              <a:avLst/>
              <a:gdLst/>
              <a:ahLst/>
              <a:cxnLst/>
              <a:rect l="l" t="t" r="r" b="b"/>
              <a:pathLst>
                <a:path w="12603" h="10367" extrusionOk="0">
                  <a:moveTo>
                    <a:pt x="153" y="1"/>
                  </a:moveTo>
                  <a:cubicBezTo>
                    <a:pt x="43" y="1"/>
                    <a:pt x="1" y="172"/>
                    <a:pt x="119" y="191"/>
                  </a:cubicBezTo>
                  <a:cubicBezTo>
                    <a:pt x="5663" y="1104"/>
                    <a:pt x="10437" y="5028"/>
                    <a:pt x="12387" y="10300"/>
                  </a:cubicBezTo>
                  <a:cubicBezTo>
                    <a:pt x="12404" y="10346"/>
                    <a:pt x="12444" y="10366"/>
                    <a:pt x="12483" y="10366"/>
                  </a:cubicBezTo>
                  <a:cubicBezTo>
                    <a:pt x="12544" y="10366"/>
                    <a:pt x="12603" y="10319"/>
                    <a:pt x="12576" y="10248"/>
                  </a:cubicBezTo>
                  <a:cubicBezTo>
                    <a:pt x="10602" y="4914"/>
                    <a:pt x="5786" y="927"/>
                    <a:pt x="171" y="3"/>
                  </a:cubicBezTo>
                  <a:cubicBezTo>
                    <a:pt x="165" y="1"/>
                    <a:pt x="15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5691900" y="2431450"/>
              <a:ext cx="94600" cy="233775"/>
            </a:xfrm>
            <a:custGeom>
              <a:avLst/>
              <a:gdLst/>
              <a:ahLst/>
              <a:cxnLst/>
              <a:rect l="l" t="t" r="r" b="b"/>
              <a:pathLst>
                <a:path w="3784" h="9351" extrusionOk="0">
                  <a:moveTo>
                    <a:pt x="3649" y="0"/>
                  </a:moveTo>
                  <a:cubicBezTo>
                    <a:pt x="3600" y="0"/>
                    <a:pt x="3552" y="32"/>
                    <a:pt x="3553" y="95"/>
                  </a:cubicBezTo>
                  <a:cubicBezTo>
                    <a:pt x="3586" y="3470"/>
                    <a:pt x="2350" y="6695"/>
                    <a:pt x="66" y="9181"/>
                  </a:cubicBezTo>
                  <a:cubicBezTo>
                    <a:pt x="0" y="9252"/>
                    <a:pt x="66" y="9350"/>
                    <a:pt x="139" y="9350"/>
                  </a:cubicBezTo>
                  <a:cubicBezTo>
                    <a:pt x="161" y="9350"/>
                    <a:pt x="183" y="9341"/>
                    <a:pt x="203" y="9320"/>
                  </a:cubicBezTo>
                  <a:cubicBezTo>
                    <a:pt x="2523" y="6796"/>
                    <a:pt x="3783" y="3521"/>
                    <a:pt x="3748" y="95"/>
                  </a:cubicBezTo>
                  <a:cubicBezTo>
                    <a:pt x="3748" y="32"/>
                    <a:pt x="3698" y="0"/>
                    <a:pt x="3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190675" y="3091725"/>
              <a:ext cx="138250" cy="226575"/>
            </a:xfrm>
            <a:custGeom>
              <a:avLst/>
              <a:gdLst/>
              <a:ahLst/>
              <a:cxnLst/>
              <a:rect l="l" t="t" r="r" b="b"/>
              <a:pathLst>
                <a:path w="5530" h="9063" extrusionOk="0">
                  <a:moveTo>
                    <a:pt x="5411" y="1"/>
                  </a:moveTo>
                  <a:cubicBezTo>
                    <a:pt x="5371" y="1"/>
                    <a:pt x="5332" y="21"/>
                    <a:pt x="5316" y="68"/>
                  </a:cubicBezTo>
                  <a:cubicBezTo>
                    <a:pt x="4186" y="3351"/>
                    <a:pt x="2411" y="6332"/>
                    <a:pt x="66" y="8894"/>
                  </a:cubicBezTo>
                  <a:cubicBezTo>
                    <a:pt x="0" y="8965"/>
                    <a:pt x="65" y="9063"/>
                    <a:pt x="138" y="9063"/>
                  </a:cubicBezTo>
                  <a:cubicBezTo>
                    <a:pt x="160" y="9063"/>
                    <a:pt x="183" y="9053"/>
                    <a:pt x="203" y="9031"/>
                  </a:cubicBezTo>
                  <a:cubicBezTo>
                    <a:pt x="2570" y="6448"/>
                    <a:pt x="4364" y="3434"/>
                    <a:pt x="5504" y="121"/>
                  </a:cubicBezTo>
                  <a:cubicBezTo>
                    <a:pt x="5529" y="48"/>
                    <a:pt x="5470" y="1"/>
                    <a:pt x="5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5" name="Google Shape;205;p26"/>
          <p:cNvSpPr txBox="1">
            <a:spLocks noGrp="1"/>
          </p:cNvSpPr>
          <p:nvPr>
            <p:ph type="ctrTitle"/>
          </p:nvPr>
        </p:nvSpPr>
        <p:spPr>
          <a:xfrm>
            <a:off x="916735" y="1969671"/>
            <a:ext cx="4293886" cy="1325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1" dirty="0" smtClean="0">
                <a:latin typeface="Times New Roman" panose="02020603050405020304" charset="0"/>
                <a:cs typeface="Times New Roman" panose="02020603050405020304" charset="0"/>
              </a:rPr>
              <a:t>“News Media Application</a:t>
            </a:r>
            <a:r>
              <a:rPr lang="en-GB" sz="2000" b="1" dirty="0" smtClean="0">
                <a:latin typeface="Times New Roman" panose="02020603050405020304" charset="0"/>
                <a:cs typeface="Times New Roman" panose="02020603050405020304" charset="0"/>
              </a:rPr>
              <a:t> ”</a:t>
            </a:r>
            <a:br>
              <a:rPr lang="en-GB" sz="2000" b="1" dirty="0" smtClean="0">
                <a:latin typeface="Times New Roman" panose="02020603050405020304" charset="0"/>
                <a:cs typeface="Times New Roman" panose="02020603050405020304" charset="0"/>
              </a:rPr>
            </a:br>
            <a:br>
              <a:rPr lang="en-GB" sz="2000" b="1" dirty="0" smtClean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GB" sz="2000" b="1" dirty="0" smtClean="0">
                <a:latin typeface="Times New Roman" panose="02020603050405020304" charset="0"/>
                <a:cs typeface="Times New Roman" panose="02020603050405020304" charset="0"/>
              </a:rPr>
              <a:t>Task - </a:t>
            </a:r>
            <a:r>
              <a:rPr lang="en-US" altLang="en-GB" sz="2000" b="1" dirty="0" smtClean="0">
                <a:latin typeface="Times New Roman" panose="02020603050405020304" charset="0"/>
                <a:cs typeface="Times New Roman" panose="02020603050405020304" charset="0"/>
              </a:rPr>
              <a:t>3</a:t>
            </a:r>
            <a:endParaRPr lang="en-US" altLang="en-GB" sz="2000" b="1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66" name="Google Shape;366;p26"/>
          <p:cNvSpPr/>
          <p:nvPr/>
        </p:nvSpPr>
        <p:spPr>
          <a:xfrm>
            <a:off x="4178682" y="1367400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" name="Google Shape;367;p26"/>
          <p:cNvSpPr/>
          <p:nvPr/>
        </p:nvSpPr>
        <p:spPr>
          <a:xfrm>
            <a:off x="844853" y="3585178"/>
            <a:ext cx="184302" cy="180319"/>
          </a:xfrm>
          <a:custGeom>
            <a:avLst/>
            <a:gdLst/>
            <a:ahLst/>
            <a:cxnLst/>
            <a:rect l="l" t="t" r="r" b="b"/>
            <a:pathLst>
              <a:path w="5122" h="5012" extrusionOk="0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8" name="Google Shape;368;p26"/>
          <p:cNvSpPr/>
          <p:nvPr/>
        </p:nvSpPr>
        <p:spPr>
          <a:xfrm rot="10800000">
            <a:off x="356223" y="41240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" name="Google Shape;369;p26"/>
          <p:cNvSpPr/>
          <p:nvPr/>
        </p:nvSpPr>
        <p:spPr>
          <a:xfrm>
            <a:off x="7499773" y="338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3" name="Google Shape;205;p26"/>
          <p:cNvSpPr txBox="1"/>
          <p:nvPr/>
        </p:nvSpPr>
        <p:spPr>
          <a:xfrm>
            <a:off x="7397930" y="338841"/>
            <a:ext cx="1390285" cy="75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 defTabSz="914400" eaLnBrk="1" fontAlgn="auto" latinLnBrk="0" hangingPunct="1">
              <a:lnSpc>
                <a:spcPct val="115000"/>
              </a:lnSpc>
              <a:buClr>
                <a:schemeClr val="dk1"/>
              </a:buClr>
              <a:buSzPts val="5200"/>
              <a:buFont typeface="Poppins Black" panose="00000A00000000000000"/>
              <a:buNone/>
              <a:defRPr/>
            </a:pPr>
            <a:r>
              <a:rPr kumimoji="0" lang="en-US" sz="1800" kern="0" cap="none" spc="0" normalizeH="0" baseline="0" noProof="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charset="0"/>
                <a:ea typeface="Poppins Black" panose="00000A00000000000000"/>
                <a:cs typeface="Times New Roman" panose="02020603050405020304" charset="0"/>
                <a:sym typeface="Poppins Black" panose="00000A00000000000000"/>
              </a:rPr>
              <a:t>SUNSTONE</a:t>
            </a:r>
            <a:endParaRPr kumimoji="0" lang="en-US" sz="1800" kern="0" cap="none" spc="0" normalizeH="0" baseline="0" noProof="0" dirty="0">
              <a:solidFill>
                <a:schemeClr val="accent5">
                  <a:lumMod val="50000"/>
                </a:schemeClr>
              </a:solidFill>
              <a:latin typeface="Times New Roman" panose="02020603050405020304" charset="0"/>
              <a:ea typeface="Poppins Black" panose="00000A00000000000000"/>
              <a:cs typeface="Times New Roman" panose="02020603050405020304" charset="0"/>
              <a:sym typeface="Poppins Black" panose="00000A00000000000000"/>
            </a:endParaRPr>
          </a:p>
        </p:txBody>
      </p:sp>
      <p:cxnSp>
        <p:nvCxnSpPr>
          <p:cNvPr id="180" name="Straight Connector 179"/>
          <p:cNvCxnSpPr/>
          <p:nvPr/>
        </p:nvCxnSpPr>
        <p:spPr>
          <a:xfrm>
            <a:off x="994229" y="2423886"/>
            <a:ext cx="164011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4862830" y="1367155"/>
            <a:ext cx="3238500" cy="28454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3463925" y="3711575"/>
            <a:ext cx="3048000" cy="281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/>
          <p:nvPr/>
        </p:nvSpPr>
        <p:spPr>
          <a:xfrm>
            <a:off x="844853" y="3585178"/>
            <a:ext cx="184302" cy="180319"/>
          </a:xfrm>
          <a:custGeom>
            <a:avLst/>
            <a:gdLst/>
            <a:ahLst/>
            <a:cxnLst/>
            <a:rect l="l" t="t" r="r" b="b"/>
            <a:pathLst>
              <a:path w="5122" h="5012" extrusionOk="0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8" name="Google Shape;368;p26"/>
          <p:cNvSpPr/>
          <p:nvPr/>
        </p:nvSpPr>
        <p:spPr>
          <a:xfrm rot="10800000">
            <a:off x="356223" y="41240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" name="Google Shape;369;p26"/>
          <p:cNvSpPr/>
          <p:nvPr/>
        </p:nvSpPr>
        <p:spPr>
          <a:xfrm>
            <a:off x="7499773" y="338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3" name="Google Shape;205;p26"/>
          <p:cNvSpPr txBox="1"/>
          <p:nvPr/>
        </p:nvSpPr>
        <p:spPr>
          <a:xfrm>
            <a:off x="7528740" y="260736"/>
            <a:ext cx="1390285" cy="75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 defTabSz="914400" eaLnBrk="1" fontAlgn="auto" latinLnBrk="0" hangingPunct="1">
              <a:lnSpc>
                <a:spcPct val="115000"/>
              </a:lnSpc>
              <a:buClr>
                <a:schemeClr val="dk1"/>
              </a:buClr>
              <a:buSzPts val="5200"/>
              <a:buFont typeface="Poppins Black" panose="00000A00000000000000"/>
              <a:buNone/>
              <a:defRPr/>
            </a:pPr>
            <a:r>
              <a:rPr kumimoji="0" lang="en-US" sz="1600" kern="0" cap="none" spc="0" normalizeH="0" baseline="0" noProof="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charset="0"/>
                <a:ea typeface="Poppins Black" panose="00000A00000000000000"/>
                <a:cs typeface="Times New Roman" panose="02020603050405020304" charset="0"/>
                <a:sym typeface="Poppins Black" panose="00000A00000000000000"/>
              </a:rPr>
              <a:t>SUNSTONE</a:t>
            </a:r>
            <a:endParaRPr kumimoji="0" lang="en-US" sz="1600" kern="0" cap="none" spc="0" normalizeH="0" baseline="0" noProof="0" dirty="0">
              <a:solidFill>
                <a:schemeClr val="accent5">
                  <a:lumMod val="50000"/>
                </a:schemeClr>
              </a:solidFill>
              <a:latin typeface="Times New Roman" panose="02020603050405020304" charset="0"/>
              <a:ea typeface="Poppins Black" panose="00000A00000000000000"/>
              <a:cs typeface="Times New Roman" panose="02020603050405020304" charset="0"/>
              <a:sym typeface="Poppins Black" panose="00000A0000000000000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6228" y="537028"/>
            <a:ext cx="52614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charset="0"/>
                <a:cs typeface="Times New Roman" panose="02020603050405020304" charset="0"/>
              </a:rPr>
              <a:t>Project Name : </a:t>
            </a:r>
            <a:r>
              <a:rPr lang="en-GB" sz="1600" b="1" dirty="0" smtClean="0">
                <a:latin typeface="Times New Roman" panose="02020603050405020304" charset="0"/>
                <a:cs typeface="Times New Roman" panose="02020603050405020304" charset="0"/>
              </a:rPr>
              <a:t>“ </a:t>
            </a:r>
            <a:r>
              <a:rPr lang="en-US" altLang="en-GB" sz="16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News Media Application</a:t>
            </a:r>
            <a:r>
              <a:rPr lang="en-GB" sz="1600" b="1" dirty="0" smtClean="0">
                <a:latin typeface="Times New Roman" panose="02020603050405020304" charset="0"/>
                <a:cs typeface="Times New Roman" panose="02020603050405020304" charset="0"/>
              </a:rPr>
              <a:t> ”</a:t>
            </a:r>
            <a:endParaRPr lang="en-US" sz="1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8971" y="878114"/>
            <a:ext cx="746034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1200" dirty="0" smtClean="0">
                <a:latin typeface="Times New Roman" panose="02020603050405020304" charset="0"/>
                <a:cs typeface="Times New Roman" panose="02020603050405020304" charset="0"/>
              </a:rPr>
              <a:t> In today's fast-paced digital age, staying informed is essential. Our News Media Application is designed to revolutionize the way users access and consume news. With a user-friendly interface, real-time updates, personalized content recommendations, and a seamless multimedia experience, our application aims to cater to the diverse information needs of users, fostering informed citizenship and promoting media literacy. </a:t>
            </a:r>
            <a:endParaRPr lang="en-US" sz="1200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51543" y="1686377"/>
          <a:ext cx="5022387" cy="262064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89"/>
                <a:gridCol w="1856282"/>
                <a:gridCol w="1824346"/>
                <a:gridCol w="687070"/>
              </a:tblGrid>
              <a:tr h="42608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S.NO</a:t>
                      </a:r>
                      <a:endParaRPr lang="en-US" sz="1200" dirty="0" smtClean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LMS Username</a:t>
                      </a:r>
                      <a:endParaRPr lang="en-US" sz="1200" dirty="0" smtClean="0">
                        <a:solidFill>
                          <a:schemeClr val="accent6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Name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Batch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@Ajay0678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Irudhayaajay</a:t>
                      </a:r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12</a:t>
                      </a:r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b="0" i="0" u="none" strike="noStrike" cap="none" dirty="0" smtClean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Arial" panose="020B0604020202020204"/>
                      </a:endParaRPr>
                    </a:p>
                    <a:p>
                      <a:pPr algn="ctr"/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  <a:sym typeface="Arial" panose="020B0604020202020204"/>
                        </a:rPr>
                        <a:t>@KuralSNT</a:t>
                      </a:r>
                      <a:endParaRPr lang="en-US" sz="1200" b="0" i="0" u="none" strike="noStrike" cap="none" dirty="0" smtClean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Arial" panose="020B0604020202020204"/>
                      </a:endParaRPr>
                    </a:p>
                    <a:p>
                      <a:pPr algn="ctr"/>
                      <a:endParaRPr lang="en-US" sz="1200" b="0" i="0" u="none" strike="noStrike" cap="none" dirty="0" smtClean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Arial" panose="020B06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Kuralarasan</a:t>
                      </a:r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12</a:t>
                      </a:r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@ajayb141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Ajay</a:t>
                      </a:r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12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@cleverGokul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Gokul</a:t>
                      </a:r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12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1" name="Picture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5673090" y="1746250"/>
            <a:ext cx="2999105" cy="2378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/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Draw and design a uniform front end code for “</a:t>
            </a:r>
            <a:r>
              <a:rPr lang="en-US" sz="15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News Media Application</a:t>
            </a:r>
            <a:r>
              <a:rPr lang="en-US" sz="150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”</a:t>
            </a:r>
            <a:endParaRPr sz="1500">
              <a:solidFill>
                <a:schemeClr val="dk1"/>
              </a:solidFill>
              <a:latin typeface="Times New Roman" panose="02020603050405020304" charset="0"/>
              <a:ea typeface="EB Garamond Medium"/>
              <a:cs typeface="Times New Roman" panose="02020603050405020304" charset="0"/>
              <a:sym typeface="EB Garamond Medium"/>
            </a:endParaRPr>
          </a:p>
          <a:p>
            <a:pPr marL="45720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Draw and design a interactive front end code for “</a:t>
            </a:r>
            <a:r>
              <a:rPr lang="en-US" sz="15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News Media Application</a:t>
            </a:r>
            <a:r>
              <a:rPr lang="en-US" sz="150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”</a:t>
            </a:r>
            <a:endParaRPr sz="1500">
              <a:solidFill>
                <a:srgbClr val="0B5394"/>
              </a:solidFill>
              <a:latin typeface="Times New Roman" panose="02020603050405020304" charset="0"/>
              <a:ea typeface="Montserrat ExtraBold"/>
              <a:cs typeface="Times New Roman" panose="02020603050405020304" charset="0"/>
              <a:sym typeface="Montserrat ExtraBold"/>
            </a:endParaRPr>
          </a:p>
        </p:txBody>
      </p:sp>
      <p:sp>
        <p:nvSpPr>
          <p:cNvPr id="1848" name="Google Shape;1848;g1f5dca458e3_0_0"/>
          <p:cNvSpPr txBox="1"/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Developing complicated UI using </a:t>
            </a:r>
            <a:r>
              <a:rPr lang="en-US" sz="1200"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HTML</a:t>
            </a: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components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Using props drilling and context to pass variables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Getting familiar with different type of api calls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Handling different input data</a:t>
            </a:r>
            <a:endParaRPr sz="1200" i="0" u="none" strike="noStrike" cap="none">
              <a:solidFill>
                <a:srgbClr val="000000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100% Completion of the above tasks</a:t>
            </a:r>
            <a:endParaRPr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1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735" y="304165"/>
            <a:ext cx="8597265" cy="483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                                     </a:t>
            </a:r>
            <a:endParaRPr lang="en-US"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Project Initiation</a:t>
            </a: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UI/UX Design</a:t>
            </a: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Framework and Tools Selection</a:t>
            </a: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Frontend Development</a:t>
            </a: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Integration and Testing</a:t>
            </a: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Deployment and Continuous Integration/Deployment (CI/CD)</a:t>
            </a: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User Feedback and Iteration</a:t>
            </a: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Ongoing Maintenance</a:t>
            </a: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US"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lang="en-US"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q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Developing the frontend of a news media application is a comprehensive process that includes project initiation, UI/UX design, framework and tool selection, coding, testing, deployment, user feedback incorporation, and ongoing maintenance. </a:t>
            </a: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q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The end goal is to create an engaging, responsive, and reliable user interface that seamlessly delivers news content while adapting to evolving user needs and technological advancements.</a:t>
            </a: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/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/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/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/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/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/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/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/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 lang="en-US"/>
          </a:p>
        </p:txBody>
      </p:sp>
      <p:sp>
        <p:nvSpPr>
          <p:cNvPr id="1877" name="Google Shape;1877;p212"/>
          <p:cNvSpPr txBox="1"/>
          <p:nvPr>
            <p:ph type="body" idx="2"/>
          </p:nvPr>
        </p:nvSpPr>
        <p:spPr>
          <a:xfrm>
            <a:off x="3634740" y="2237105"/>
            <a:ext cx="36855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sz="1200" b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https://github.com/Ajay0678/NM-AIT-GROUP12</a:t>
            </a:r>
            <a:endParaRPr lang="en-US" sz="1200" b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ps to Prepare for an Exam by Slidesgo">
  <a:themeElements>
    <a:clrScheme name="Simple Light">
      <a:dk1>
        <a:srgbClr val="210A26"/>
      </a:dk1>
      <a:lt1>
        <a:srgbClr val="4D476D"/>
      </a:lt1>
      <a:dk2>
        <a:srgbClr val="A0BFDB"/>
      </a:dk2>
      <a:lt2>
        <a:srgbClr val="DFF3F8"/>
      </a:lt2>
      <a:accent1>
        <a:srgbClr val="EA3554"/>
      </a:accent1>
      <a:accent2>
        <a:srgbClr val="FFA406"/>
      </a:accent2>
      <a:accent3>
        <a:srgbClr val="C1712D"/>
      </a:accent3>
      <a:accent4>
        <a:srgbClr val="1D9E4E"/>
      </a:accent4>
      <a:accent5>
        <a:srgbClr val="3169F8"/>
      </a:accent5>
      <a:accent6>
        <a:srgbClr val="FFFFFF"/>
      </a:accent6>
      <a:hlink>
        <a:srgbClr val="210A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2060</Words>
  <Application>WPS Presentation</Application>
  <PresentationFormat/>
  <Paragraphs>109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31" baseType="lpstr">
      <vt:lpstr>Arial</vt:lpstr>
      <vt:lpstr>SimSun</vt:lpstr>
      <vt:lpstr>Wingdings</vt:lpstr>
      <vt:lpstr>Arial</vt:lpstr>
      <vt:lpstr>Public Sans</vt:lpstr>
      <vt:lpstr>Calibri</vt:lpstr>
      <vt:lpstr>Noto Sans Symbols</vt:lpstr>
      <vt:lpstr>Segoe Print</vt:lpstr>
      <vt:lpstr>EB Garamond</vt:lpstr>
      <vt:lpstr>EB Garamond Medium</vt:lpstr>
      <vt:lpstr>Montserrat ExtraBold</vt:lpstr>
      <vt:lpstr>EB Garamond ExtraBold</vt:lpstr>
      <vt:lpstr>EB Garamond SemiBold</vt:lpstr>
      <vt:lpstr>Microsoft YaHei</vt:lpstr>
      <vt:lpstr>Arial Unicode MS</vt:lpstr>
      <vt:lpstr>Poppins SemiBold</vt:lpstr>
      <vt:lpstr>Poppins Black</vt:lpstr>
      <vt:lpstr>Poppins</vt:lpstr>
      <vt:lpstr>Bebas Neue</vt:lpstr>
      <vt:lpstr>Times New Roman</vt:lpstr>
      <vt:lpstr>Poppins</vt:lpstr>
      <vt:lpstr>Wingdings</vt:lpstr>
      <vt:lpstr>Simple Light</vt:lpstr>
      <vt:lpstr>Tips to Prepare for an Exam by Slidesgo</vt:lpstr>
      <vt:lpstr>“News Media Application ”  Task - 2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“News Media Application ”  Task - 3</dc:title>
  <dc:creator>Dr Manish Sharma</dc:creator>
  <cp:lastModifiedBy>kural</cp:lastModifiedBy>
  <cp:revision>4</cp:revision>
  <dcterms:created xsi:type="dcterms:W3CDTF">2023-10-30T08:41:43Z</dcterms:created>
  <dcterms:modified xsi:type="dcterms:W3CDTF">2023-10-30T08:46:53Z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  <property fmtid="{D5CDD505-2E9C-101B-9397-08002B2CF9AE}" pid="5" name="ICV">
    <vt:lpwstr>75C48C2464464063A4246E9FDA667246_13</vt:lpwstr>
  </property>
  <property fmtid="{D5CDD505-2E9C-101B-9397-08002B2CF9AE}" pid="6" name="KSOProductBuildVer">
    <vt:lpwstr>1033-12.2.0.13266</vt:lpwstr>
  </property>
</Properties>
</file>